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4" r:id="rId2"/>
    <p:sldId id="257" r:id="rId3"/>
    <p:sldId id="263" r:id="rId4"/>
    <p:sldId id="266" r:id="rId5"/>
    <p:sldId id="267" r:id="rId6"/>
    <p:sldId id="265" r:id="rId7"/>
    <p:sldId id="268" r:id="rId8"/>
    <p:sldId id="258" r:id="rId9"/>
    <p:sldId id="262" r:id="rId10"/>
    <p:sldId id="278" r:id="rId11"/>
    <p:sldId id="264" r:id="rId12"/>
    <p:sldId id="280" r:id="rId13"/>
    <p:sldId id="269" r:id="rId14"/>
    <p:sldId id="259" r:id="rId15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26055BD-CEDA-4A94-8DBA-AA78CBA7279D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CB295146-9319-40A3-8787-EB5CB12D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94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969D-5973-437F-B4D4-F94D49DBFFF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1699-7C04-481C-8578-51DCD86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0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969D-5973-437F-B4D4-F94D49DBFFF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1699-7C04-481C-8578-51DCD86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969D-5973-437F-B4D4-F94D49DBFFF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1699-7C04-481C-8578-51DCD86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2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969D-5973-437F-B4D4-F94D49DBFFF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1699-7C04-481C-8578-51DCD86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969D-5973-437F-B4D4-F94D49DBFFF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1699-7C04-481C-8578-51DCD86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3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969D-5973-437F-B4D4-F94D49DBFFF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1699-7C04-481C-8578-51DCD86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8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969D-5973-437F-B4D4-F94D49DBFFF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1699-7C04-481C-8578-51DCD86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6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969D-5973-437F-B4D4-F94D49DBFFF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1699-7C04-481C-8578-51DCD86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969D-5973-437F-B4D4-F94D49DBFFF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1699-7C04-481C-8578-51DCD86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969D-5973-437F-B4D4-F94D49DBFFF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1699-7C04-481C-8578-51DCD86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969D-5973-437F-B4D4-F94D49DBFFF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1699-7C04-481C-8578-51DCD86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9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969D-5973-437F-B4D4-F94D49DBFFF2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1699-7C04-481C-8578-51DCD86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2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we remember</a:t>
            </a:r>
            <a:br>
              <a:rPr lang="en-US" dirty="0" smtClean="0"/>
            </a:br>
            <a:r>
              <a:rPr lang="en-US" dirty="0" smtClean="0"/>
              <a:t>on Poppy Day?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725175"/>
            <a:ext cx="5932487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Neil\Desktop\KSH 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else do we remember the soldiers who gave their lives in war?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2286000"/>
            <a:ext cx="3756529" cy="26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401141"/>
            <a:ext cx="3419979" cy="271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821" y="4119212"/>
            <a:ext cx="3445936" cy="261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50778"/>
            <a:ext cx="41608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21" y="250778"/>
            <a:ext cx="3641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378390"/>
            <a:ext cx="25368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21" y="3340290"/>
            <a:ext cx="39465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3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563" y="127000"/>
            <a:ext cx="5730875" cy="66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20897" y="3783106"/>
            <a:ext cx="14478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do you think the writing on this memorial says?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638800" y="4419600"/>
            <a:ext cx="1828800" cy="60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8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11</a:t>
            </a:r>
            <a:r>
              <a:rPr lang="en-US" baseline="30000" dirty="0" smtClean="0"/>
              <a:t>th</a:t>
            </a:r>
            <a:r>
              <a:rPr lang="en-US" dirty="0" smtClean="0"/>
              <a:t> November?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guns fell silent at the end of the First World War at a time that we use today for our two-minute silence. It was </a:t>
            </a:r>
          </a:p>
          <a:p>
            <a:pPr marL="0" indent="0">
              <a:buNone/>
            </a:pPr>
            <a:r>
              <a:rPr lang="en-US" dirty="0" smtClean="0"/>
              <a:t>11 o’clock on the 11th of November 1918.</a:t>
            </a:r>
          </a:p>
          <a:p>
            <a:pPr marL="0" indent="0">
              <a:buNone/>
            </a:pPr>
            <a:r>
              <a:rPr lang="en-US" dirty="0" smtClean="0"/>
              <a:t>We remember this as the 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eleventh</a:t>
            </a:r>
            <a:r>
              <a:rPr lang="en-US" dirty="0" smtClean="0"/>
              <a:t> hour of the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leventh</a:t>
            </a:r>
            <a:r>
              <a:rPr lang="en-US" dirty="0" smtClean="0"/>
              <a:t> day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leventh</a:t>
            </a:r>
            <a:r>
              <a:rPr lang="en-US" dirty="0" smtClean="0"/>
              <a:t>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</a:t>
            </a:r>
            <a:r>
              <a:rPr lang="en-US" dirty="0" smtClean="0"/>
              <a:t>Sunday, there will be a </a:t>
            </a:r>
            <a:r>
              <a:rPr lang="en-US" dirty="0" smtClean="0"/>
              <a:t>2 minutes silence </a:t>
            </a:r>
            <a:r>
              <a:rPr lang="en-US" dirty="0" smtClean="0"/>
              <a:t>at </a:t>
            </a:r>
            <a:r>
              <a:rPr lang="en-US" dirty="0" smtClean="0"/>
              <a:t>11 o’clock.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2" y="2301081"/>
            <a:ext cx="59340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1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4925"/>
            <a:ext cx="6096000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4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started with the First World War over 100 years ago- 1912.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Here you can see what it was like fighting a war at that time.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/>
              <a:t>We remember the people who died fighting  wars for their country.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2" y="286704"/>
            <a:ext cx="391636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489" y="286704"/>
            <a:ext cx="36734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263" y="3274379"/>
            <a:ext cx="4144963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9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US" dirty="0"/>
              <a:t>There have been lots of wars over the last 100 years.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 Remembrance Day we remember all those who died in those wars so that we won’t forget how brave they were.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call them the </a:t>
            </a:r>
            <a:r>
              <a:rPr lang="en-US" dirty="0" smtClean="0">
                <a:solidFill>
                  <a:srgbClr val="FF0000"/>
                </a:solidFill>
              </a:rPr>
              <a:t>Fallen Soldiers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why do we wear a poppy?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During the First World War, red poppies were the plants to spring up in the battlefields of northern France </a:t>
            </a:r>
            <a:r>
              <a:rPr lang="en-US" dirty="0" smtClean="0"/>
              <a:t> and </a:t>
            </a:r>
            <a:r>
              <a:rPr lang="en-US" dirty="0"/>
              <a:t>Belgium. </a:t>
            </a:r>
          </a:p>
          <a:p>
            <a:pPr marL="0" indent="0">
              <a:buNone/>
            </a:pPr>
            <a:r>
              <a:rPr lang="en-US" dirty="0"/>
              <a:t>The soil </a:t>
            </a:r>
            <a:r>
              <a:rPr lang="en-US" dirty="0" smtClean="0"/>
              <a:t>there allowed </a:t>
            </a:r>
            <a:r>
              <a:rPr lang="en-US" dirty="0"/>
              <a:t>the poppy to  </a:t>
            </a:r>
            <a:r>
              <a:rPr lang="en-US" dirty="0" smtClean="0"/>
              <a:t>grow when not much else would grow in the churned up mud.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sight of the new growth and life of the red poppy provided a strong contrast to the death of </a:t>
            </a:r>
            <a:r>
              <a:rPr lang="en-US" dirty="0" smtClean="0"/>
              <a:t>war.</a:t>
            </a:r>
            <a:endParaRPr lang="en-US" dirty="0"/>
          </a:p>
        </p:txBody>
      </p:sp>
      <p:pic>
        <p:nvPicPr>
          <p:cNvPr id="1026" name="Picture 2" descr="http://news.bbcimg.co.uk/media/images/72431000/jpg/_72431244_97764402_getty_graphic_soldier_andfield_of_popp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10200"/>
            <a:ext cx="5791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 we remember the on Poppy day?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wear poppies to remember the fallen soldiers because of a poem that was written nearly 100 years ago.</a:t>
            </a:r>
            <a:endParaRPr lang="en-US" dirty="0"/>
          </a:p>
        </p:txBody>
      </p:sp>
      <p:pic>
        <p:nvPicPr>
          <p:cNvPr id="2050" name="Picture 2" descr="http://greatbritishmag.co.uk/uploads/poppy-etiq-b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8241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d/d5/Soldier_Wearing_Poppy_and_Afghanistan_Medal_MOD_45154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799"/>
            <a:ext cx="8382000" cy="632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9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810622"/>
            <a:ext cx="806608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0258"/>
            <a:ext cx="3113087" cy="279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412"/>
            <a:ext cx="4724400" cy="30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279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What do we remember on Poppy Day?</vt:lpstr>
      <vt:lpstr>PowerPoint Presentation</vt:lpstr>
      <vt:lpstr>We remember the people who died fighting  wars for their country. </vt:lpstr>
      <vt:lpstr>PowerPoint Presentation</vt:lpstr>
      <vt:lpstr>There have been lots of wars over the last 100 years.  </vt:lpstr>
      <vt:lpstr>But why do we wear a poppy?</vt:lpstr>
      <vt:lpstr>How do we remember the on Poppy day?</vt:lpstr>
      <vt:lpstr>PowerPoint Presentation</vt:lpstr>
      <vt:lpstr>PowerPoint Presentation</vt:lpstr>
      <vt:lpstr>How else do we remember the soldiers who gave their lives in war?</vt:lpstr>
      <vt:lpstr>PowerPoint Presentation</vt:lpstr>
      <vt:lpstr>PowerPoint Presentation</vt:lpstr>
      <vt:lpstr>So why 11th November?</vt:lpstr>
      <vt:lpstr>On Sunday, there will be a 2 minutes silence at 11 o’clock.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Poppy Day</dc:title>
  <dc:creator>Neil</dc:creator>
  <cp:lastModifiedBy>Kerry Morgan</cp:lastModifiedBy>
  <cp:revision>30</cp:revision>
  <cp:lastPrinted>2012-11-01T10:51:08Z</cp:lastPrinted>
  <dcterms:created xsi:type="dcterms:W3CDTF">2012-10-01T20:23:52Z</dcterms:created>
  <dcterms:modified xsi:type="dcterms:W3CDTF">2018-11-06T16:16:23Z</dcterms:modified>
</cp:coreProperties>
</file>